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2870" y="3086100"/>
            <a:ext cx="690562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14450"/>
            <a:ext cx="11582400" cy="422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410970"/>
            <a:ext cx="11610975" cy="475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590675"/>
            <a:ext cx="11601450" cy="367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1537970"/>
            <a:ext cx="11696700" cy="3781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2562225"/>
            <a:ext cx="11649075" cy="173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2004695"/>
            <a:ext cx="11534775" cy="2847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310640"/>
            <a:ext cx="1143000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58450" y="1210945"/>
            <a:ext cx="113538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515" y="2192655"/>
            <a:ext cx="116395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015" y="3088005"/>
            <a:ext cx="11068050" cy="1609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92410" y="4027170"/>
            <a:ext cx="113538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4575" y="1638300"/>
            <a:ext cx="7562850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288415"/>
            <a:ext cx="1155382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88270" y="2212975"/>
            <a:ext cx="113538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35100"/>
            <a:ext cx="1156335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13650" y="2902585"/>
            <a:ext cx="1135380" cy="614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2520" y="4235450"/>
            <a:ext cx="1135380" cy="614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75620" y="4953635"/>
            <a:ext cx="1135380" cy="614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433195"/>
            <a:ext cx="1162050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20985" y="2676525"/>
            <a:ext cx="113538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524000"/>
            <a:ext cx="115062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29875" y="2666365"/>
            <a:ext cx="113538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487170"/>
            <a:ext cx="1166812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76645" y="5218430"/>
            <a:ext cx="113538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87170"/>
            <a:ext cx="115633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22230" y="2392680"/>
            <a:ext cx="113538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05440" y="3281045"/>
            <a:ext cx="113538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310005"/>
            <a:ext cx="1161097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0660" y="1191895"/>
            <a:ext cx="113538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5890" y="2136775"/>
            <a:ext cx="256286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2019300"/>
            <a:ext cx="1151572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1885" y="2449830"/>
            <a:ext cx="1135380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78940" y="3215005"/>
            <a:ext cx="113538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20545" y="4339590"/>
            <a:ext cx="113538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676400"/>
            <a:ext cx="1156335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67765" y="4082415"/>
            <a:ext cx="1475105" cy="481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45730" y="4639945"/>
            <a:ext cx="1475105" cy="481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2052320"/>
            <a:ext cx="1151572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40840" y="2052320"/>
            <a:ext cx="1739265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54955" y="2647950"/>
            <a:ext cx="1739265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40195" y="3216910"/>
            <a:ext cx="1739265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80105" y="3812540"/>
            <a:ext cx="1739265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728470"/>
            <a:ext cx="1155382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54885" y="2941320"/>
            <a:ext cx="2231390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84845" y="3527425"/>
            <a:ext cx="2231390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12415" y="4716145"/>
            <a:ext cx="2231390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2338070"/>
            <a:ext cx="11372850" cy="2181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30370" y="2338070"/>
            <a:ext cx="1324610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78375" y="3481705"/>
            <a:ext cx="1324610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02350" y="4067810"/>
            <a:ext cx="777240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95" y="2261870"/>
            <a:ext cx="10544175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31835" y="4075430"/>
            <a:ext cx="1135380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630" y="1271905"/>
            <a:ext cx="11668125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305" y="5062855"/>
            <a:ext cx="11620500" cy="1666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08320" y="1271905"/>
            <a:ext cx="272224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08160" y="3361055"/>
            <a:ext cx="272224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5955" y="4371975"/>
            <a:ext cx="533971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59025" y="5823585"/>
            <a:ext cx="233553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2026-01-08T03:24:30Z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